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4" r:id="rId3"/>
    <p:sldId id="259" r:id="rId4"/>
    <p:sldId id="263" r:id="rId5"/>
    <p:sldId id="262" r:id="rId6"/>
    <p:sldId id="258" r:id="rId7"/>
    <p:sldId id="261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8FD82-E955-492F-9023-B50BAA111A31}" type="datetimeFigureOut">
              <a:rPr lang="ru-RU" smtClean="0"/>
              <a:t>28.04.2023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0ED87-2EC4-4024-B551-057FA5AC4E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066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8FD82-E955-492F-9023-B50BAA111A31}" type="datetimeFigureOut">
              <a:rPr lang="ru-RU" smtClean="0"/>
              <a:t>28.04.2023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0ED87-2EC4-4024-B551-057FA5AC4E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05226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8FD82-E955-492F-9023-B50BAA111A31}" type="datetimeFigureOut">
              <a:rPr lang="ru-RU" smtClean="0"/>
              <a:t>28.04.2023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0ED87-2EC4-4024-B551-057FA5AC4E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74475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8FD82-E955-492F-9023-B50BAA111A31}" type="datetimeFigureOut">
              <a:rPr lang="ru-RU" smtClean="0"/>
              <a:t>28.04.2023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0ED87-2EC4-4024-B551-057FA5AC4E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83380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8FD82-E955-492F-9023-B50BAA111A31}" type="datetimeFigureOut">
              <a:rPr lang="ru-RU" smtClean="0"/>
              <a:t>28.04.2023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0ED87-2EC4-4024-B551-057FA5AC4E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19344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8FD82-E955-492F-9023-B50BAA111A31}" type="datetimeFigureOut">
              <a:rPr lang="ru-RU" smtClean="0"/>
              <a:t>28.04.2023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0ED87-2EC4-4024-B551-057FA5AC4E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8235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8FD82-E955-492F-9023-B50BAA111A31}" type="datetimeFigureOut">
              <a:rPr lang="ru-RU" smtClean="0"/>
              <a:t>28.04.2023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0ED87-2EC4-4024-B551-057FA5AC4E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1558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8FD82-E955-492F-9023-B50BAA111A31}" type="datetimeFigureOut">
              <a:rPr lang="ru-RU" smtClean="0"/>
              <a:t>28.04.2023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0ED87-2EC4-4024-B551-057FA5AC4E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57960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8FD82-E955-492F-9023-B50BAA111A31}" type="datetimeFigureOut">
              <a:rPr lang="ru-RU" smtClean="0"/>
              <a:t>28.04.2023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0ED87-2EC4-4024-B551-057FA5AC4E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8523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8FD82-E955-492F-9023-B50BAA111A31}" type="datetimeFigureOut">
              <a:rPr lang="ru-RU" smtClean="0"/>
              <a:t>28.04.2023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0ED87-2EC4-4024-B551-057FA5AC4E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34311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8FD82-E955-492F-9023-B50BAA111A31}" type="datetimeFigureOut">
              <a:rPr lang="ru-RU" smtClean="0"/>
              <a:t>28.04.2023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0ED87-2EC4-4024-B551-057FA5AC4E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5214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C8FD82-E955-492F-9023-B50BAA111A31}" type="datetimeFigureOut">
              <a:rPr lang="ru-RU" smtClean="0"/>
              <a:t>28.04.2023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20ED87-2EC4-4024-B551-057FA5AC4E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82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Психолог\Desktop\ФОТО\ЭКОЛОГИЯ\1603896330_32-p-ekologicheskii-fon-dlya-prezentatsii-3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79" t="5209"/>
          <a:stretch/>
        </p:blipFill>
        <p:spPr bwMode="auto">
          <a:xfrm>
            <a:off x="0" y="-81770"/>
            <a:ext cx="9161968" cy="8775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27584" y="404664"/>
            <a:ext cx="79928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kern="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</a:t>
            </a:r>
            <a:br>
              <a:rPr lang="ru-RU" b="1" i="1" kern="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kern="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«Центр развития ребенка-детский сад № 8 «Умка» </a:t>
            </a:r>
            <a:r>
              <a:rPr lang="ru-RU" sz="1400" b="1" i="1" kern="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i="1" kern="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84784"/>
            <a:ext cx="5023801" cy="35198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843808" y="6237312"/>
            <a:ext cx="23006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ru-RU" b="1" i="1" kern="0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b="1" i="1" kern="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.Альметьевск</a:t>
            </a:r>
            <a:r>
              <a:rPr lang="ru-RU" b="1" i="1" kern="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i="1" kern="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2023</a:t>
            </a:r>
            <a:endParaRPr lang="ru-RU" i="1" kern="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96136" y="4581128"/>
            <a:ext cx="266792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Подготовили Сальникова Т. Б. старший воспитатель</a:t>
            </a:r>
          </a:p>
          <a:p>
            <a:r>
              <a:rPr lang="ru-RU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Сафина А.М.</a:t>
            </a:r>
          </a:p>
          <a:p>
            <a:r>
              <a:rPr lang="ru-RU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Педагог-психолог</a:t>
            </a:r>
            <a:endParaRPr lang="ru-RU" b="1" i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580112" y="1505712"/>
            <a:ext cx="324036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Экологические</a:t>
            </a: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игры, </a:t>
            </a:r>
            <a:r>
              <a:rPr lang="ru-RU" sz="28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как форма организации </a:t>
            </a:r>
            <a:r>
              <a:rPr lang="ru-RU" sz="2800" b="1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образовательного </a:t>
            </a:r>
            <a:r>
              <a:rPr lang="ru-RU" sz="2800" b="1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процесса</a:t>
            </a:r>
            <a:endParaRPr lang="ru-RU" sz="2800" b="1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2799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Психолог\Desktop\ФОТО\ЭКОЛОГИЯ\1603896330_32-p-ekologicheskii-fon-dlya-prezentatsii-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91174"/>
            <a:ext cx="9219987" cy="6914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Психолог\Desktop\ФОТО\ЭКОЛОГИЯ\16825842087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990664"/>
            <a:ext cx="6076910" cy="456293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907704" y="270958"/>
            <a:ext cx="694100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Круги </a:t>
            </a:r>
            <a:r>
              <a:rPr lang="ru-RU" b="1" i="1" dirty="0" err="1">
                <a:latin typeface="Times New Roman" pitchFamily="18" charset="0"/>
                <a:cs typeface="Times New Roman" pitchFamily="18" charset="0"/>
              </a:rPr>
              <a:t>Луллия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- одно из средств развития интеллектуально-творческих способностей детей, развития речи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Дидактическое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пособие может быть использовано как средство познавательного развития в работе с детьми дошкольного возраста.  Пособие предназначено для детей от 5-7 лет. </a:t>
            </a:r>
          </a:p>
        </p:txBody>
      </p:sp>
    </p:spTree>
    <p:extLst>
      <p:ext uri="{BB962C8B-B14F-4D97-AF65-F5344CB8AC3E}">
        <p14:creationId xmlns:p14="http://schemas.microsoft.com/office/powerpoint/2010/main" val="1631506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Психолог\Desktop\ФОТО\ЭКОЛОГИЯ\1603896330_32-p-ekologicheskii-fon-dlya-prezentatsii-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Психолог\Desktop\ФОТО\ЭКОЛОГИЯ\168258420879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58" r="3165"/>
          <a:stretch/>
        </p:blipFill>
        <p:spPr bwMode="auto">
          <a:xfrm>
            <a:off x="1907704" y="2838805"/>
            <a:ext cx="6261577" cy="37648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051720" y="404664"/>
            <a:ext cx="631532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Игра “Пищевые </a:t>
            </a:r>
            <a:r>
              <a:rPr lang="ru-RU" b="1" dirty="0" smtClean="0"/>
              <a:t>цепочки”</a:t>
            </a:r>
            <a:endParaRPr lang="ru-RU" dirty="0"/>
          </a:p>
          <a:p>
            <a:pPr algn="ctr"/>
            <a:r>
              <a:rPr lang="ru-RU" b="1" dirty="0"/>
              <a:t>Цель: </a:t>
            </a:r>
            <a:r>
              <a:rPr lang="ru-RU" dirty="0"/>
              <a:t>Закрепить знания детей о пищевых </a:t>
            </a:r>
            <a:r>
              <a:rPr lang="ru-RU" dirty="0" smtClean="0"/>
              <a:t>связях,</a:t>
            </a:r>
            <a:endParaRPr lang="ru-RU" dirty="0"/>
          </a:p>
          <a:p>
            <a:pPr algn="ctr"/>
            <a:r>
              <a:rPr lang="ru-RU" dirty="0"/>
              <a:t>применять уже имеющиеся знания, учить составлять правильные пищевые цепочки</a:t>
            </a:r>
            <a:r>
              <a:rPr lang="ru-RU" b="1" dirty="0"/>
              <a:t>.</a:t>
            </a:r>
            <a:endParaRPr lang="ru-RU" dirty="0"/>
          </a:p>
          <a:p>
            <a:pPr algn="ctr"/>
            <a:r>
              <a:rPr lang="ru-RU" b="1" dirty="0" smtClean="0"/>
              <a:t>Правила </a:t>
            </a:r>
            <a:r>
              <a:rPr lang="ru-RU" b="1" dirty="0"/>
              <a:t>игры: </a:t>
            </a:r>
            <a:r>
              <a:rPr lang="ru-RU" dirty="0"/>
              <a:t>в игре участвуют 2-4 ребенка.</a:t>
            </a:r>
            <a:r>
              <a:rPr lang="ru-RU" b="1" dirty="0"/>
              <a:t> </a:t>
            </a:r>
            <a:r>
              <a:rPr lang="ru-RU" dirty="0"/>
              <a:t>Детям раздаются карточки, наклеенные на дисках с силуэтами обитателей луга.  Дети должны разложить цепочку, кто кем питается.</a:t>
            </a:r>
          </a:p>
        </p:txBody>
      </p:sp>
    </p:spTree>
    <p:extLst>
      <p:ext uri="{BB962C8B-B14F-4D97-AF65-F5344CB8AC3E}">
        <p14:creationId xmlns:p14="http://schemas.microsoft.com/office/powerpoint/2010/main" val="50767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Психолог\Desktop\ФОТО\ЭКОЛОГИЯ\1603896330_32-p-ekologicheskii-fon-dlya-prezentatsii-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Психолог\Desktop\ФОТО\ЭКОЛОГИЯ\168258420884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69" t="8438"/>
          <a:stretch/>
        </p:blipFill>
        <p:spPr bwMode="auto">
          <a:xfrm>
            <a:off x="2555776" y="2925967"/>
            <a:ext cx="4551444" cy="347177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86574" y="340644"/>
            <a:ext cx="698477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 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Дидактическое пособие  «Тактильные мешочки» предназначено для детей от 2 до 7 лет.</a:t>
            </a:r>
          </a:p>
          <a:p>
            <a:pPr algn="ctr"/>
            <a:r>
              <a:rPr lang="ru-RU" i="1" dirty="0">
                <a:latin typeface="Times New Roman" pitchFamily="18" charset="0"/>
                <a:cs typeface="Times New Roman" pitchFamily="18" charset="0"/>
              </a:rPr>
              <a:t>Игровой материал представляет собой тканевый мешочек, в котором находятся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мешочки,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наполненных различным материалом: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образцами наполнителя (для визуального определения).</a:t>
            </a:r>
          </a:p>
          <a:p>
            <a:pPr algn="ctr"/>
            <a:r>
              <a:rPr lang="ru-RU" i="1" dirty="0">
                <a:latin typeface="Times New Roman" pitchFamily="18" charset="0"/>
                <a:cs typeface="Times New Roman" pitchFamily="18" charset="0"/>
              </a:rPr>
              <a:t>           Работа с данным пособием будет способствовать развитию у ребенка концентрации внимания, мелкой моторики, зрительной, слуховой, моторной, образной и др. видов памяти, утончению тактильных ощущений.</a:t>
            </a:r>
          </a:p>
        </p:txBody>
      </p:sp>
    </p:spTree>
    <p:extLst>
      <p:ext uri="{BB962C8B-B14F-4D97-AF65-F5344CB8AC3E}">
        <p14:creationId xmlns:p14="http://schemas.microsoft.com/office/powerpoint/2010/main" val="4026812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Психолог\Desktop\ФОТО\ЭКОЛОГИЯ\1603896330_32-p-ekologicheskii-fon-dlya-prezentatsii-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Психолог\Desktop\ФОТО\ЭКОЛОГИЯ\168258420908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527"/>
          <a:stretch/>
        </p:blipFill>
        <p:spPr bwMode="auto">
          <a:xfrm>
            <a:off x="881625" y="4154997"/>
            <a:ext cx="2808749" cy="25239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Психолог\Desktop\ФОТО\ЭКОЛОГИЯ\168258420904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54" r="7248" b="-4060"/>
          <a:stretch/>
        </p:blipFill>
        <p:spPr bwMode="auto">
          <a:xfrm>
            <a:off x="3663180" y="2348880"/>
            <a:ext cx="4405357" cy="31385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Психолог\Desktop\ФОТО\ЭКОЛОГИЯ\1682584209064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6" t="40890" r="21028" b="12045"/>
          <a:stretch/>
        </p:blipFill>
        <p:spPr bwMode="auto">
          <a:xfrm>
            <a:off x="4447607" y="4726745"/>
            <a:ext cx="4391073" cy="21108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979712" y="149519"/>
            <a:ext cx="684076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Дидактическая игра «Сортируем мусор»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— эффективный и увлекательный способ экологического образования дошкольников. Материал предназначен для индивидуальной либо подгрупповой работы с детьми 5–6-летнего возраста. В процессе игры привлекается внимание дошкольников к проблеме загрязнения окружающей среды бытовыми отходами, рассматривается вопрос правильной раздельной утилизации и дальнейшей переработки мусора.</a:t>
            </a:r>
            <a:br>
              <a:rPr lang="ru-RU" i="1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1752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Психолог\Desktop\ФОТО\ЭКОЛОГИЯ\screen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843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Психолог\Desktop\ФОТО\ЭКОЛОГИЯ\168258420910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16" b="15703"/>
          <a:stretch/>
        </p:blipFill>
        <p:spPr bwMode="auto">
          <a:xfrm>
            <a:off x="207620" y="3255978"/>
            <a:ext cx="3030897" cy="316389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Психолог\Desktop\ФОТО\ЭКОЛОГИЯ\168258420912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5" t="27963" r="7440" b="19605"/>
          <a:stretch/>
        </p:blipFill>
        <p:spPr bwMode="auto">
          <a:xfrm>
            <a:off x="1933779" y="44624"/>
            <a:ext cx="6943241" cy="313065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Психолог\Desktop\ФОТО\ЭКОЛОГИЯ\1682584209095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86" t="10284" b="11956"/>
          <a:stretch/>
        </p:blipFill>
        <p:spPr bwMode="auto">
          <a:xfrm>
            <a:off x="6084168" y="3175281"/>
            <a:ext cx="2898452" cy="34775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08362" y="3067418"/>
            <a:ext cx="286206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Интерактивная папка </a:t>
            </a:r>
            <a:r>
              <a:rPr lang="ru-RU" b="1" i="1" dirty="0" err="1">
                <a:latin typeface="Times New Roman" pitchFamily="18" charset="0"/>
                <a:cs typeface="Times New Roman" pitchFamily="18" charset="0"/>
              </a:rPr>
              <a:t>лэпбук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  по экологическому воспитанию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является комплексным методическим пособием для воспитателя, которое обеспечивает игровую, познавательную, исследовательскую и творческую активность всех воспитанников и включает себя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информацию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9751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Психолог\Desktop\ФОТО\ЭКОЛОГИЯ\screen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8072" y="-224713"/>
            <a:ext cx="9622072" cy="7216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Психолог\Desktop\ФОТО\ЭКОЛОГИЯ\168258420896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39" t="6172" r="9037" b="10390"/>
          <a:stretch/>
        </p:blipFill>
        <p:spPr bwMode="auto">
          <a:xfrm>
            <a:off x="3949933" y="3575692"/>
            <a:ext cx="2278251" cy="30492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Психолог\Desktop\ФОТО\ЭКОЛОГИЯ\168258420893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81" r="7243" b="6071"/>
          <a:stretch/>
        </p:blipFill>
        <p:spPr bwMode="auto">
          <a:xfrm>
            <a:off x="827584" y="3575692"/>
            <a:ext cx="2572719" cy="30492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:\Users\Психолог\Desktop\ФОТО\ЭКОЛОГИЯ\1682584208955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90" r="22445" b="5678"/>
          <a:stretch/>
        </p:blipFill>
        <p:spPr bwMode="auto">
          <a:xfrm>
            <a:off x="6732240" y="3575692"/>
            <a:ext cx="1978884" cy="30492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87624" y="230638"/>
            <a:ext cx="5328592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Многофункциональное развивающее пособие 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«Огород на            подоконнике» 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можно использовать в непосредственно-образовательной деятельности, подгрупповой и индивидуальной работе с детьми, а также в самостоятельной деятельности детей. 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Пособие 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развивает умственные, физические и творческие способности детей. Благодаря такому пособию можно получать и закреплять ранее полученные знания в игровой форме.</a:t>
            </a:r>
          </a:p>
          <a:p>
            <a:pPr algn="ctr"/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Куб является 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ярким элементом предметно-пространственной среды группы, мобилен и компактен.</a:t>
            </a:r>
          </a:p>
          <a:p>
            <a:pPr algn="ctr"/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Пособие просто в изготовлении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. Создание 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данного пособия не требует больших затрат.</a:t>
            </a:r>
          </a:p>
        </p:txBody>
      </p:sp>
      <p:pic>
        <p:nvPicPr>
          <p:cNvPr id="3074" name="Picture 2" descr="C:\Users\Психолог\Desktop\ФОТО\ЭКОЛОГИЯ\1682584209005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2" t="6854" r="3001"/>
          <a:stretch/>
        </p:blipFill>
        <p:spPr bwMode="auto">
          <a:xfrm>
            <a:off x="6516216" y="-97"/>
            <a:ext cx="2480904" cy="33569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1598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326</TotalTime>
  <Words>196</Words>
  <Application>Microsoft Office PowerPoint</Application>
  <PresentationFormat>Экран (4:3)</PresentationFormat>
  <Paragraphs>20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Психолог</dc:creator>
  <cp:lastModifiedBy>Светлана</cp:lastModifiedBy>
  <cp:revision>12</cp:revision>
  <dcterms:created xsi:type="dcterms:W3CDTF">2023-04-27T08:28:42Z</dcterms:created>
  <dcterms:modified xsi:type="dcterms:W3CDTF">2023-04-28T13:38:55Z</dcterms:modified>
</cp:coreProperties>
</file>